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4.jpg" ContentType="image/png"/>
  <Override PartName="/ppt/media/image167.jpg" ContentType="image/png"/>
  <Override PartName="/ppt/media/image168.jpg" ContentType="image/png"/>
  <Override PartName="/ppt/media/image169.jpg" ContentType="image/png"/>
  <Override PartName="/ppt/media/image201.jpg" ContentType="image/png"/>
  <Override PartName="/ppt/media/image202.jpg" ContentType="image/png"/>
  <Override PartName="/ppt/media/image205.jpg" ContentType="image/png"/>
  <Override PartName="/ppt/media/image206.jpg" ContentType="image/png"/>
  <Override PartName="/ppt/media/image2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2" r:id="rId6"/>
    <p:sldId id="303" r:id="rId7"/>
    <p:sldId id="304" r:id="rId8"/>
    <p:sldId id="30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07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08" r:id="rId28"/>
    <p:sldId id="278" r:id="rId29"/>
    <p:sldId id="279" r:id="rId30"/>
    <p:sldId id="311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309" r:id="rId41"/>
    <p:sldId id="289" r:id="rId42"/>
    <p:sldId id="290" r:id="rId43"/>
    <p:sldId id="291" r:id="rId44"/>
    <p:sldId id="292" r:id="rId45"/>
    <p:sldId id="293" r:id="rId46"/>
    <p:sldId id="294" r:id="rId47"/>
    <p:sldId id="312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10" r:id="rId56"/>
    <p:sldId id="313" r:id="rId57"/>
    <p:sldId id="315" r:id="rId58"/>
    <p:sldId id="316" r:id="rId59"/>
    <p:sldId id="317" r:id="rId60"/>
  </p:sldIdLst>
  <p:sldSz cx="12192000" cy="6858000"/>
  <p:notesSz cx="6858000" cy="9144000"/>
  <p:photoAlbum layout="4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7DE-EFA5-C1BF-C10F-4EB23EBCA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9321B-0339-160E-EDD0-CE050A3DC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5FF07-4413-E032-4589-71A311D9C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38BAC-1E65-9C08-18A0-E24757DD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15436-DF7A-187E-1645-2533032F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1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5799-F3C7-D354-5A1B-600D0ABF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B9F36-C0C4-7A3B-596B-0DF5B322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55C18-B788-42F4-AE0F-B442A28E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24E9-3370-BFDD-5220-EC8F044BA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A2226-7526-34F2-E50B-9EFD43B2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88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27F7A-07BD-C0B7-5C99-E5B9E0CE24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CB8CB-6AB2-7D3A-0EE7-328BA01F8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1CC8C-CF54-7C42-9C61-CF95F469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0BD-A693-8673-CA3B-87870D1D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136C5-F692-0D3E-C482-52EAC0F2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90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700B-ECB4-164A-B8A5-458DA923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9F873-BF81-34FE-9930-FD723B35F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DA17-1D5A-5E37-FB82-F95CBAAA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76AC7-1272-359D-7FD0-0146F0F8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4314A-00FA-5FC0-7F35-8120B3D3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80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42D0-A647-43E1-7976-CA2CC938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1E7EB-0CDD-8053-693E-CB5DE45F8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E42FF-2F0A-E6F4-A3B7-60279B2F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4EEB6-64E3-52D4-062A-95C28610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A646A-9840-B2B8-6CF5-46ED5C7C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6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6E18-6A97-1128-0064-F5369DF9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FDF2-1710-B875-21FB-9A78E0B037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AB8C9-EDF4-9A2B-1B15-CE7647AD9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0C537-6A1A-522B-4FCF-C91A6B699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15878-8C65-8DD0-9FB8-5337F005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E1DCE-5D35-0210-D82B-71F19DBC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88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C0FB-F4FE-29AE-DFEE-9C2357A2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F5767-0C76-6EDD-1B4E-0CDE8844A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6972B-E4FE-38E7-90AA-7C655009F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F1E03-FF51-7738-92E4-AFB28E186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3F3FE5-5533-45B8-5DBF-F59453A7D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4C598-DC66-A609-008D-FD379F57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4452E-9F02-E34D-5B87-149290B0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2680E-04E1-BB65-3627-D69D0A10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39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8B81-DABF-DF48-5783-4977374C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BE6C8-2E50-DF14-5E60-F1E33EEE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BB7DD-E039-0FDA-309B-D0684B2A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3C035-4700-CD96-6D64-D9DB549C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80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762B-3DA1-9FDB-ACB5-08BA84DC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17288-E61C-059C-0E81-951E64B2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5980A-D0F2-975D-C068-57066AFB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27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3F8D-F290-7B70-9D6C-D5F574E7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0DA1-3312-496E-FEF3-C864A30F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7B8BB-B75B-146E-9003-837EFAFB7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E9BBE-A08E-0CF3-9F1B-04DD296C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8C0F4-54B6-0403-9E8B-63D9F9E9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54366-725B-ABB2-30CB-01A23CB0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12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A55E-C991-6D41-0A6D-BF94F636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A2A451-3508-4500-A361-191DF1042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B3118-1306-5F66-0463-707FE668A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227F1-6B58-BE88-794E-EA76A79F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5A23B-7EF1-4D94-6EEB-ECDF61E1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4E6A3-335B-DC48-DDC3-2473F49C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C1885-7E3F-F9AC-4E0C-F4989920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A4BB8-E712-0EBE-4605-3163C52E8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931F6-A26D-67A6-482D-B649E6088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3E9B8-D9F8-4092-843D-6B8391E21CC2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8C5A-933F-A47F-0960-848CB36B7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18254-625E-7BD3-7568-3C004D872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236B0-976D-4C5E-806B-FB2744118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71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g"/><Relationship Id="rId4" Type="http://schemas.openxmlformats.org/officeDocument/2006/relationships/image" Target="../media/image8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g"/><Relationship Id="rId4" Type="http://schemas.openxmlformats.org/officeDocument/2006/relationships/image" Target="../media/image9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jpg"/><Relationship Id="rId4" Type="http://schemas.openxmlformats.org/officeDocument/2006/relationships/image" Target="../media/image15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jpg"/><Relationship Id="rId4" Type="http://schemas.openxmlformats.org/officeDocument/2006/relationships/image" Target="../media/image15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g"/><Relationship Id="rId4" Type="http://schemas.openxmlformats.org/officeDocument/2006/relationships/image" Target="../media/image16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jpg"/><Relationship Id="rId4" Type="http://schemas.openxmlformats.org/officeDocument/2006/relationships/image" Target="../media/image16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jpg"/><Relationship Id="rId4" Type="http://schemas.openxmlformats.org/officeDocument/2006/relationships/image" Target="../media/image17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jpg"/><Relationship Id="rId4" Type="http://schemas.openxmlformats.org/officeDocument/2006/relationships/image" Target="../media/image17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jpg"/><Relationship Id="rId4" Type="http://schemas.openxmlformats.org/officeDocument/2006/relationships/image" Target="../media/image18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jpg"/><Relationship Id="rId4" Type="http://schemas.openxmlformats.org/officeDocument/2006/relationships/image" Target="../media/image18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jpg"/><Relationship Id="rId4" Type="http://schemas.openxmlformats.org/officeDocument/2006/relationships/image" Target="../media/image19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jpg"/><Relationship Id="rId4" Type="http://schemas.openxmlformats.org/officeDocument/2006/relationships/image" Target="../media/image19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jpg"/><Relationship Id="rId4" Type="http://schemas.openxmlformats.org/officeDocument/2006/relationships/image" Target="../media/image200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jpg"/><Relationship Id="rId4" Type="http://schemas.openxmlformats.org/officeDocument/2006/relationships/image" Target="../media/image205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jpg"/><Relationship Id="rId4" Type="http://schemas.openxmlformats.org/officeDocument/2006/relationships/image" Target="../media/image20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9EFF-FB73-B167-AB42-042222C7A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Visual Rewards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6C2D0-8972-C0E6-656B-3D8C1F6639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sahiti chebolu</a:t>
            </a:r>
          </a:p>
          <a:p>
            <a:r>
              <a:rPr lang="en-IN" dirty="0" err="1"/>
              <a:t>vuong</a:t>
            </a:r>
            <a:r>
              <a:rPr lang="en-IN" dirty="0"/>
              <a:t> </a:t>
            </a:r>
            <a:r>
              <a:rPr lang="en-IN" dirty="0" err="1"/>
              <a:t>truong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735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030">
            <a:extLst>
              <a:ext uri="{FF2B5EF4-FFF2-40B4-BE49-F238E27FC236}">
                <a16:creationId xmlns:a16="http://schemas.microsoft.com/office/drawing/2014/main" id="{CA5B8312-9CD5-D1F2-ECA7-1C692E9465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N031">
            <a:extLst>
              <a:ext uri="{FF2B5EF4-FFF2-40B4-BE49-F238E27FC236}">
                <a16:creationId xmlns:a16="http://schemas.microsoft.com/office/drawing/2014/main" id="{9F94D0AB-FA09-CC73-3802-CBBD7B05F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N032">
            <a:extLst>
              <a:ext uri="{FF2B5EF4-FFF2-40B4-BE49-F238E27FC236}">
                <a16:creationId xmlns:a16="http://schemas.microsoft.com/office/drawing/2014/main" id="{649C6C2D-619B-B8F4-264F-9FA57D7292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N040">
            <a:extLst>
              <a:ext uri="{FF2B5EF4-FFF2-40B4-BE49-F238E27FC236}">
                <a16:creationId xmlns:a16="http://schemas.microsoft.com/office/drawing/2014/main" id="{96FD398D-35C6-F5F1-7DC8-1DEDFD426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4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079">
            <a:extLst>
              <a:ext uri="{FF2B5EF4-FFF2-40B4-BE49-F238E27FC236}">
                <a16:creationId xmlns:a16="http://schemas.microsoft.com/office/drawing/2014/main" id="{84AF53F2-613C-A439-142F-347F1F50E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N087">
            <a:extLst>
              <a:ext uri="{FF2B5EF4-FFF2-40B4-BE49-F238E27FC236}">
                <a16:creationId xmlns:a16="http://schemas.microsoft.com/office/drawing/2014/main" id="{E9CB9DFE-840D-02EC-AD64-53F133E615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N101">
            <a:extLst>
              <a:ext uri="{FF2B5EF4-FFF2-40B4-BE49-F238E27FC236}">
                <a16:creationId xmlns:a16="http://schemas.microsoft.com/office/drawing/2014/main" id="{1EBC1AA5-93AB-32AD-BCFB-74DE8D0E0D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N108">
            <a:extLst>
              <a:ext uri="{FF2B5EF4-FFF2-40B4-BE49-F238E27FC236}">
                <a16:creationId xmlns:a16="http://schemas.microsoft.com/office/drawing/2014/main" id="{7AB966F5-7BD6-8106-5888-3BCB77653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26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dd7fed1ac1ebc44b23affec5afaa412">
            <a:extLst>
              <a:ext uri="{FF2B5EF4-FFF2-40B4-BE49-F238E27FC236}">
                <a16:creationId xmlns:a16="http://schemas.microsoft.com/office/drawing/2014/main" id="{6CF071CD-5330-2F0F-B3BC-568A226735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8a3eb369a9ab199fc21f87a1e17930d7">
            <a:extLst>
              <a:ext uri="{FF2B5EF4-FFF2-40B4-BE49-F238E27FC236}">
                <a16:creationId xmlns:a16="http://schemas.microsoft.com/office/drawing/2014/main" id="{0A762946-276B-F2D5-998E-4160E8271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104ee6e05738ec99c979b0b7057b9898">
            <a:extLst>
              <a:ext uri="{FF2B5EF4-FFF2-40B4-BE49-F238E27FC236}">
                <a16:creationId xmlns:a16="http://schemas.microsoft.com/office/drawing/2014/main" id="{CD7C45C4-4935-D18B-F2EF-4734454354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9258b8bea2400947d1b3a1ac1866e1c8">
            <a:extLst>
              <a:ext uri="{FF2B5EF4-FFF2-40B4-BE49-F238E27FC236}">
                <a16:creationId xmlns:a16="http://schemas.microsoft.com/office/drawing/2014/main" id="{37003F0B-5319-B07C-3B4E-0A87EEBAFE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869BE9-3355-C38F-61F1-76159ADA39D4}"/>
              </a:ext>
            </a:extLst>
          </p:cNvPr>
          <p:cNvSpPr txBox="1"/>
          <p:nvPr/>
        </p:nvSpPr>
        <p:spPr>
          <a:xfrm>
            <a:off x="5376809" y="457199"/>
            <a:ext cx="15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Cool Scenes</a:t>
            </a:r>
          </a:p>
        </p:txBody>
      </p:sp>
    </p:spTree>
    <p:extLst>
      <p:ext uri="{BB962C8B-B14F-4D97-AF65-F5344CB8AC3E}">
        <p14:creationId xmlns:p14="http://schemas.microsoft.com/office/powerpoint/2010/main" val="79261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52246527f5c4e4cdff30792dd6b54a8">
            <a:extLst>
              <a:ext uri="{FF2B5EF4-FFF2-40B4-BE49-F238E27FC236}">
                <a16:creationId xmlns:a16="http://schemas.microsoft.com/office/drawing/2014/main" id="{3EE21567-52C5-13FA-BE1F-E4C0710730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863822951316288da7a4e132d2c0da39">
            <a:extLst>
              <a:ext uri="{FF2B5EF4-FFF2-40B4-BE49-F238E27FC236}">
                <a16:creationId xmlns:a16="http://schemas.microsoft.com/office/drawing/2014/main" id="{F821D0EF-CC7D-0E00-2515-AD1A5BC12D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bBK8boVkhKvXtKBPjVKDYg-768-80.jpg">
            <a:extLst>
              <a:ext uri="{FF2B5EF4-FFF2-40B4-BE49-F238E27FC236}">
                <a16:creationId xmlns:a16="http://schemas.microsoft.com/office/drawing/2014/main" id="{B675B723-7705-5EC4-E9B0-7BB788E6BC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converted-P067">
            <a:extLst>
              <a:ext uri="{FF2B5EF4-FFF2-40B4-BE49-F238E27FC236}">
                <a16:creationId xmlns:a16="http://schemas.microsoft.com/office/drawing/2014/main" id="{492F549E-52FD-F6FA-02C4-5B0092C77C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verted-P070">
            <a:extLst>
              <a:ext uri="{FF2B5EF4-FFF2-40B4-BE49-F238E27FC236}">
                <a16:creationId xmlns:a16="http://schemas.microsoft.com/office/drawing/2014/main" id="{8DAD4660-1773-565F-E34A-17BDB4BC1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converted-P109">
            <a:extLst>
              <a:ext uri="{FF2B5EF4-FFF2-40B4-BE49-F238E27FC236}">
                <a16:creationId xmlns:a16="http://schemas.microsoft.com/office/drawing/2014/main" id="{56886E18-76AC-4E08-4951-DC00FF966D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converted-P119">
            <a:extLst>
              <a:ext uri="{FF2B5EF4-FFF2-40B4-BE49-F238E27FC236}">
                <a16:creationId xmlns:a16="http://schemas.microsoft.com/office/drawing/2014/main" id="{467C59AC-D7C8-D565-2976-BC600A20CA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converted-P130">
            <a:extLst>
              <a:ext uri="{FF2B5EF4-FFF2-40B4-BE49-F238E27FC236}">
                <a16:creationId xmlns:a16="http://schemas.microsoft.com/office/drawing/2014/main" id="{EC41E06E-8CAA-857F-E583-95C6EA4B21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71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l-background-photos-nature-scenes-1920x1200-wallpaper-preview">
            <a:extLst>
              <a:ext uri="{FF2B5EF4-FFF2-40B4-BE49-F238E27FC236}">
                <a16:creationId xmlns:a16="http://schemas.microsoft.com/office/drawing/2014/main" id="{C97D6F8A-CA57-8920-23A5-B9C86857BD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fc4bfa6c8679839dbb37f48f3824bc34">
            <a:extLst>
              <a:ext uri="{FF2B5EF4-FFF2-40B4-BE49-F238E27FC236}">
                <a16:creationId xmlns:a16="http://schemas.microsoft.com/office/drawing/2014/main" id="{FE0525BE-D006-2794-8B45-F505713116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GnLfZCjUXVfq49QW7Mv7v3-768-80.jpg_1">
            <a:extLst>
              <a:ext uri="{FF2B5EF4-FFF2-40B4-BE49-F238E27FC236}">
                <a16:creationId xmlns:a16="http://schemas.microsoft.com/office/drawing/2014/main" id="{6C38BC60-FCF8-DD52-C885-749CC00C8B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Kek3DJWJDSteG5g5YpGaW3-768-80.jpg_1">
            <a:extLst>
              <a:ext uri="{FF2B5EF4-FFF2-40B4-BE49-F238E27FC236}">
                <a16:creationId xmlns:a16="http://schemas.microsoft.com/office/drawing/2014/main" id="{C50764F8-286B-ED0F-DE24-C4A23F0637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6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8eHVwcXDsfcuFzLsueaph-768-80.jpg">
            <a:extLst>
              <a:ext uri="{FF2B5EF4-FFF2-40B4-BE49-F238E27FC236}">
                <a16:creationId xmlns:a16="http://schemas.microsoft.com/office/drawing/2014/main" id="{2367EF20-A1B9-86C7-9F50-CB5159BAFC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zgqW6phzwqLYy9fmFqaszK-768-80.jpg">
            <a:extLst>
              <a:ext uri="{FF2B5EF4-FFF2-40B4-BE49-F238E27FC236}">
                <a16:creationId xmlns:a16="http://schemas.microsoft.com/office/drawing/2014/main" id="{CDF5790A-6076-2688-4ECB-8A3666FE0F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8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20">
            <a:extLst>
              <a:ext uri="{FF2B5EF4-FFF2-40B4-BE49-F238E27FC236}">
                <a16:creationId xmlns:a16="http://schemas.microsoft.com/office/drawing/2014/main" id="{57282698-A4BD-2145-F77F-3AA9EE9E31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1270">
            <a:extLst>
              <a:ext uri="{FF2B5EF4-FFF2-40B4-BE49-F238E27FC236}">
                <a16:creationId xmlns:a16="http://schemas.microsoft.com/office/drawing/2014/main" id="{6E95F0C9-7F30-AF05-EEB4-7D74EDCD8F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1300">
            <a:extLst>
              <a:ext uri="{FF2B5EF4-FFF2-40B4-BE49-F238E27FC236}">
                <a16:creationId xmlns:a16="http://schemas.microsoft.com/office/drawing/2014/main" id="{A32C499B-F103-653E-F899-8345055FEE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1930">
            <a:extLst>
              <a:ext uri="{FF2B5EF4-FFF2-40B4-BE49-F238E27FC236}">
                <a16:creationId xmlns:a16="http://schemas.microsoft.com/office/drawing/2014/main" id="{9286F0A1-3B57-E931-05D7-F78B3F95BD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D36097-678E-C63F-FBE7-240AACA46573}"/>
              </a:ext>
            </a:extLst>
          </p:cNvPr>
          <p:cNvSpPr txBox="1"/>
          <p:nvPr/>
        </p:nvSpPr>
        <p:spPr>
          <a:xfrm>
            <a:off x="5376809" y="457199"/>
            <a:ext cx="15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Aversive Animals</a:t>
            </a:r>
          </a:p>
        </p:txBody>
      </p:sp>
    </p:spTree>
    <p:extLst>
      <p:ext uri="{BB962C8B-B14F-4D97-AF65-F5344CB8AC3E}">
        <p14:creationId xmlns:p14="http://schemas.microsoft.com/office/powerpoint/2010/main" val="420101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 (1)">
            <a:extLst>
              <a:ext uri="{FF2B5EF4-FFF2-40B4-BE49-F238E27FC236}">
                <a16:creationId xmlns:a16="http://schemas.microsoft.com/office/drawing/2014/main" id="{4653D7F8-C889-A7C0-A938-A1A89250B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Naked_mole_rat">
            <a:extLst>
              <a:ext uri="{FF2B5EF4-FFF2-40B4-BE49-F238E27FC236}">
                <a16:creationId xmlns:a16="http://schemas.microsoft.com/office/drawing/2014/main" id="{23953BDE-BC5C-EF32-7BA4-CFBAFF7E4D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resized-Sea-Wolf-Fish2.jpg.optimal-2">
            <a:extLst>
              <a:ext uri="{FF2B5EF4-FFF2-40B4-BE49-F238E27FC236}">
                <a16:creationId xmlns:a16="http://schemas.microsoft.com/office/drawing/2014/main" id="{19340FB3-C105-A8B2-CB3F-65B78D6B8E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10" name="Picture 9" descr="1019">
            <a:extLst>
              <a:ext uri="{FF2B5EF4-FFF2-40B4-BE49-F238E27FC236}">
                <a16:creationId xmlns:a16="http://schemas.microsoft.com/office/drawing/2014/main" id="{FEBA9DC7-149F-9D5D-E57F-3DDD88AD63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676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_F_93057619_aPjvnfBiTss6OZ2NUEA8JYcuTgkHcC42-2">
            <a:extLst>
              <a:ext uri="{FF2B5EF4-FFF2-40B4-BE49-F238E27FC236}">
                <a16:creationId xmlns:a16="http://schemas.microsoft.com/office/drawing/2014/main" id="{5EBBE638-249D-D642-F128-DF93542EBF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56" y="571500"/>
            <a:ext cx="28575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59F327-26C3-3E5F-CC25-2B0FAB32B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86" y="550951"/>
            <a:ext cx="2857501" cy="2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5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600">
            <a:extLst>
              <a:ext uri="{FF2B5EF4-FFF2-40B4-BE49-F238E27FC236}">
                <a16:creationId xmlns:a16="http://schemas.microsoft.com/office/drawing/2014/main" id="{B7F52594-CBFB-244E-B664-DED00E16B0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9611">
            <a:extLst>
              <a:ext uri="{FF2B5EF4-FFF2-40B4-BE49-F238E27FC236}">
                <a16:creationId xmlns:a16="http://schemas.microsoft.com/office/drawing/2014/main" id="{B911FBBC-9E04-6209-89D8-4A490010DE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9620">
            <a:extLst>
              <a:ext uri="{FF2B5EF4-FFF2-40B4-BE49-F238E27FC236}">
                <a16:creationId xmlns:a16="http://schemas.microsoft.com/office/drawing/2014/main" id="{BBA91D78-C713-606B-D4F6-EA5331A2A5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9621">
            <a:extLst>
              <a:ext uri="{FF2B5EF4-FFF2-40B4-BE49-F238E27FC236}">
                <a16:creationId xmlns:a16="http://schemas.microsoft.com/office/drawing/2014/main" id="{EC14AA6C-604E-AE5D-7E9A-B02325F44C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651CB2-BB3D-2E31-AD59-DC12FCAC575B}"/>
              </a:ext>
            </a:extLst>
          </p:cNvPr>
          <p:cNvSpPr txBox="1"/>
          <p:nvPr/>
        </p:nvSpPr>
        <p:spPr>
          <a:xfrm flipH="1">
            <a:off x="5363108" y="3319837"/>
            <a:ext cx="13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accidents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739684-0682-6AA3-DAF5-7437D161117F}"/>
              </a:ext>
            </a:extLst>
          </p:cNvPr>
          <p:cNvSpPr txBox="1"/>
          <p:nvPr/>
        </p:nvSpPr>
        <p:spPr>
          <a:xfrm>
            <a:off x="5376809" y="457199"/>
            <a:ext cx="15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Aversive Scenes</a:t>
            </a:r>
          </a:p>
        </p:txBody>
      </p:sp>
    </p:spTree>
    <p:extLst>
      <p:ext uri="{BB962C8B-B14F-4D97-AF65-F5344CB8AC3E}">
        <p14:creationId xmlns:p14="http://schemas.microsoft.com/office/powerpoint/2010/main" val="1807791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02_death">
            <a:extLst>
              <a:ext uri="{FF2B5EF4-FFF2-40B4-BE49-F238E27FC236}">
                <a16:creationId xmlns:a16="http://schemas.microsoft.com/office/drawing/2014/main" id="{2ED2604B-CBE4-81D9-E858-3451538E51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1203_death">
            <a:extLst>
              <a:ext uri="{FF2B5EF4-FFF2-40B4-BE49-F238E27FC236}">
                <a16:creationId xmlns:a16="http://schemas.microsoft.com/office/drawing/2014/main" id="{4051C0E8-E36E-4AC3-C88E-9E25CCD72B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1212_death">
            <a:extLst>
              <a:ext uri="{FF2B5EF4-FFF2-40B4-BE49-F238E27FC236}">
                <a16:creationId xmlns:a16="http://schemas.microsoft.com/office/drawing/2014/main" id="{A4C90FC1-6D8F-825F-AF58-484DFAACC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1214_death">
            <a:extLst>
              <a:ext uri="{FF2B5EF4-FFF2-40B4-BE49-F238E27FC236}">
                <a16:creationId xmlns:a16="http://schemas.microsoft.com/office/drawing/2014/main" id="{43D35ED7-896F-3614-9744-CE069E1F17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2BEBDC-0409-C5BF-E6BB-5B2457FB0092}"/>
              </a:ext>
            </a:extLst>
          </p:cNvPr>
          <p:cNvSpPr txBox="1"/>
          <p:nvPr/>
        </p:nvSpPr>
        <p:spPr>
          <a:xfrm flipH="1">
            <a:off x="5239822" y="3168831"/>
            <a:ext cx="148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dead animals</a:t>
            </a:r>
          </a:p>
        </p:txBody>
      </p:sp>
    </p:spTree>
    <p:extLst>
      <p:ext uri="{BB962C8B-B14F-4D97-AF65-F5344CB8AC3E}">
        <p14:creationId xmlns:p14="http://schemas.microsoft.com/office/powerpoint/2010/main" val="2998999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18_death">
            <a:extLst>
              <a:ext uri="{FF2B5EF4-FFF2-40B4-BE49-F238E27FC236}">
                <a16:creationId xmlns:a16="http://schemas.microsoft.com/office/drawing/2014/main" id="{8B8B9557-A852-A48F-E382-E4ED2DF140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1222_death">
            <a:extLst>
              <a:ext uri="{FF2B5EF4-FFF2-40B4-BE49-F238E27FC236}">
                <a16:creationId xmlns:a16="http://schemas.microsoft.com/office/drawing/2014/main" id="{4C84BC73-6546-D971-56FD-3E4F5B1F10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1224_death">
            <a:extLst>
              <a:ext uri="{FF2B5EF4-FFF2-40B4-BE49-F238E27FC236}">
                <a16:creationId xmlns:a16="http://schemas.microsoft.com/office/drawing/2014/main" id="{4DC86D9D-23D1-DFBC-EC7E-DF932A67AC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1239_death">
            <a:extLst>
              <a:ext uri="{FF2B5EF4-FFF2-40B4-BE49-F238E27FC236}">
                <a16:creationId xmlns:a16="http://schemas.microsoft.com/office/drawing/2014/main" id="{93D07EC4-0E32-FE34-F70D-F73B843686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40_death">
            <a:extLst>
              <a:ext uri="{FF2B5EF4-FFF2-40B4-BE49-F238E27FC236}">
                <a16:creationId xmlns:a16="http://schemas.microsoft.com/office/drawing/2014/main" id="{A4E60E2D-0A9B-9CA3-14D9-422E54E15D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10" name="Picture 9" descr="1201_death">
            <a:extLst>
              <a:ext uri="{FF2B5EF4-FFF2-40B4-BE49-F238E27FC236}">
                <a16:creationId xmlns:a16="http://schemas.microsoft.com/office/drawing/2014/main" id="{EABCA6DA-845E-B62C-45BC-59C0871866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54" y="4572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ad32cb241ad2c65be678a72d99885bf">
            <a:extLst>
              <a:ext uri="{FF2B5EF4-FFF2-40B4-BE49-F238E27FC236}">
                <a16:creationId xmlns:a16="http://schemas.microsoft.com/office/drawing/2014/main" id="{EFCF4167-8BE6-2B32-A79F-AF881B47BB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51c1ef50e9b38e89fc447b265b4f8ed4d705d093">
            <a:extLst>
              <a:ext uri="{FF2B5EF4-FFF2-40B4-BE49-F238E27FC236}">
                <a16:creationId xmlns:a16="http://schemas.microsoft.com/office/drawing/2014/main" id="{83273875-AA44-9B42-6C02-EDD0B7EE8A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588aae59f3ae098e4614901677b34638">
            <a:extLst>
              <a:ext uri="{FF2B5EF4-FFF2-40B4-BE49-F238E27FC236}">
                <a16:creationId xmlns:a16="http://schemas.microsoft.com/office/drawing/2014/main" id="{51C13B2C-776E-690F-C4E4-79AA498CC8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15975c69387a433d1b653e22fca09c25">
            <a:extLst>
              <a:ext uri="{FF2B5EF4-FFF2-40B4-BE49-F238E27FC236}">
                <a16:creationId xmlns:a16="http://schemas.microsoft.com/office/drawing/2014/main" id="{558D31FC-8D6B-8352-FAD2-FAAF6851F5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AA7CEB-5915-C8DA-BD7F-CFDE7E451047}"/>
              </a:ext>
            </a:extLst>
          </p:cNvPr>
          <p:cNvSpPr txBox="1"/>
          <p:nvPr/>
        </p:nvSpPr>
        <p:spPr>
          <a:xfrm>
            <a:off x="5376809" y="457199"/>
            <a:ext cx="15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Neutral Animals</a:t>
            </a:r>
          </a:p>
        </p:txBody>
      </p:sp>
    </p:spTree>
    <p:extLst>
      <p:ext uri="{BB962C8B-B14F-4D97-AF65-F5344CB8AC3E}">
        <p14:creationId xmlns:p14="http://schemas.microsoft.com/office/powerpoint/2010/main" val="1982107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6930bda47cc654749fefc7ebf9a7196">
            <a:extLst>
              <a:ext uri="{FF2B5EF4-FFF2-40B4-BE49-F238E27FC236}">
                <a16:creationId xmlns:a16="http://schemas.microsoft.com/office/drawing/2014/main" id="{95A72DD6-1372-1B0E-9623-6B82D2AB4C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caec1fe884bce8ea2ff192d0571322c7">
            <a:extLst>
              <a:ext uri="{FF2B5EF4-FFF2-40B4-BE49-F238E27FC236}">
                <a16:creationId xmlns:a16="http://schemas.microsoft.com/office/drawing/2014/main" id="{4BFF3D94-189B-4070-C85F-975D09F2B7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dd285d4483b8cdee16bccd8cb68fcb10">
            <a:extLst>
              <a:ext uri="{FF2B5EF4-FFF2-40B4-BE49-F238E27FC236}">
                <a16:creationId xmlns:a16="http://schemas.microsoft.com/office/drawing/2014/main" id="{3201F91A-916C-223B-3EA3-5755012C96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ddb6e860500a77a4a35dd202c1a2396a">
            <a:extLst>
              <a:ext uri="{FF2B5EF4-FFF2-40B4-BE49-F238E27FC236}">
                <a16:creationId xmlns:a16="http://schemas.microsoft.com/office/drawing/2014/main" id="{C873C813-2CFF-EB5C-8FD7-3851527193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3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 (4)">
            <a:extLst>
              <a:ext uri="{FF2B5EF4-FFF2-40B4-BE49-F238E27FC236}">
                <a16:creationId xmlns:a16="http://schemas.microsoft.com/office/drawing/2014/main" id="{F2BE244C-92E4-7971-3F5B-F4CE3A6670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fcb02a0dc1e600afde26c14764c1c4f6">
            <a:extLst>
              <a:ext uri="{FF2B5EF4-FFF2-40B4-BE49-F238E27FC236}">
                <a16:creationId xmlns:a16="http://schemas.microsoft.com/office/drawing/2014/main" id="{8F9A4CBD-C988-42B4-1995-341DEF65CF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FillWyI1MDAiLDMzNF0-Goldfish-2">
            <a:extLst>
              <a:ext uri="{FF2B5EF4-FFF2-40B4-BE49-F238E27FC236}">
                <a16:creationId xmlns:a16="http://schemas.microsoft.com/office/drawing/2014/main" id="{956D26F2-6E92-762A-44B2-3AE50473F6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il034745-w800h600">
            <a:extLst>
              <a:ext uri="{FF2B5EF4-FFF2-40B4-BE49-F238E27FC236}">
                <a16:creationId xmlns:a16="http://schemas.microsoft.com/office/drawing/2014/main" id="{8C478E79-20D0-7636-A047-AB0F4765A4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69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iginal-2">
            <a:extLst>
              <a:ext uri="{FF2B5EF4-FFF2-40B4-BE49-F238E27FC236}">
                <a16:creationId xmlns:a16="http://schemas.microsoft.com/office/drawing/2014/main" id="{C25FBFAF-1908-ABAF-D2D6-514432DC4A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Spotted_hyena_in_Kenya">
            <a:extLst>
              <a:ext uri="{FF2B5EF4-FFF2-40B4-BE49-F238E27FC236}">
                <a16:creationId xmlns:a16="http://schemas.microsoft.com/office/drawing/2014/main" id="{5E3ADCB0-E91C-2BC0-9570-46A97C8CEF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thumbnail_main-2">
            <a:extLst>
              <a:ext uri="{FF2B5EF4-FFF2-40B4-BE49-F238E27FC236}">
                <a16:creationId xmlns:a16="http://schemas.microsoft.com/office/drawing/2014/main" id="{32487D30-9058-FC4A-4B39-FE26907178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wild-pig-istock-4-1010698-1626765039">
            <a:extLst>
              <a:ext uri="{FF2B5EF4-FFF2-40B4-BE49-F238E27FC236}">
                <a16:creationId xmlns:a16="http://schemas.microsoft.com/office/drawing/2014/main" id="{5494D6AA-8706-B3A3-7557-6B3C3DBFB5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aeef5f73cdab03726739e11f55692a0">
            <a:extLst>
              <a:ext uri="{FF2B5EF4-FFF2-40B4-BE49-F238E27FC236}">
                <a16:creationId xmlns:a16="http://schemas.microsoft.com/office/drawing/2014/main" id="{421D6B4B-F6CC-9181-B54D-B75EABF1CF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36651"/>
            <a:ext cx="2857500" cy="2857500"/>
          </a:xfrm>
          <a:prstGeom prst="rect">
            <a:avLst/>
          </a:prstGeom>
        </p:spPr>
      </p:pic>
      <p:pic>
        <p:nvPicPr>
          <p:cNvPr id="4" name="Picture 3" descr="1ec84def4a86511c022b16fd79955bbe">
            <a:extLst>
              <a:ext uri="{FF2B5EF4-FFF2-40B4-BE49-F238E27FC236}">
                <a16:creationId xmlns:a16="http://schemas.microsoft.com/office/drawing/2014/main" id="{F7E74EB0-B300-7E10-6F16-62FD93AE7E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5" name="Picture 4" descr="1ffe4cac57715bd240fd3760d6f6f3cf">
            <a:extLst>
              <a:ext uri="{FF2B5EF4-FFF2-40B4-BE49-F238E27FC236}">
                <a16:creationId xmlns:a16="http://schemas.microsoft.com/office/drawing/2014/main" id="{B01CB05E-90EC-3C22-FDD9-95597B9A46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36651"/>
            <a:ext cx="28575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63161-E8E5-3955-A2FA-AF44EBAB1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299"/>
            <a:ext cx="2857501" cy="2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8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7e2f0e3ab3a2f719da1ee3db638d71e">
            <a:extLst>
              <a:ext uri="{FF2B5EF4-FFF2-40B4-BE49-F238E27FC236}">
                <a16:creationId xmlns:a16="http://schemas.microsoft.com/office/drawing/2014/main" id="{3D994213-D84B-ECF9-EB22-6B05504021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98ca03b3f531a1ce31aa3fe72f340b06">
            <a:extLst>
              <a:ext uri="{FF2B5EF4-FFF2-40B4-BE49-F238E27FC236}">
                <a16:creationId xmlns:a16="http://schemas.microsoft.com/office/drawing/2014/main" id="{B5A4D3C5-960F-785A-8172-C719C232A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226acd543a3cb557ece053f9219fb873">
            <a:extLst>
              <a:ext uri="{FF2B5EF4-FFF2-40B4-BE49-F238E27FC236}">
                <a16:creationId xmlns:a16="http://schemas.microsoft.com/office/drawing/2014/main" id="{96805E76-5842-7FF7-C7EE-15CAB2DCB0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Fennec-Fox">
            <a:extLst>
              <a:ext uri="{FF2B5EF4-FFF2-40B4-BE49-F238E27FC236}">
                <a16:creationId xmlns:a16="http://schemas.microsoft.com/office/drawing/2014/main" id="{4A6D4754-9E1F-A835-4792-AA9D035C65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22291-EBED-7CEA-0926-46B7C6935F7C}"/>
              </a:ext>
            </a:extLst>
          </p:cNvPr>
          <p:cNvSpPr txBox="1"/>
          <p:nvPr/>
        </p:nvSpPr>
        <p:spPr>
          <a:xfrm flipH="1">
            <a:off x="5188449" y="3244334"/>
            <a:ext cx="164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cute animals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A8BF4-263D-39B9-70B9-9A44B36F6678}"/>
              </a:ext>
            </a:extLst>
          </p:cNvPr>
          <p:cNvSpPr txBox="1"/>
          <p:nvPr/>
        </p:nvSpPr>
        <p:spPr>
          <a:xfrm>
            <a:off x="5376809" y="457199"/>
            <a:ext cx="15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Rewarding Animals</a:t>
            </a:r>
          </a:p>
        </p:txBody>
      </p:sp>
    </p:spTree>
    <p:extLst>
      <p:ext uri="{BB962C8B-B14F-4D97-AF65-F5344CB8AC3E}">
        <p14:creationId xmlns:p14="http://schemas.microsoft.com/office/powerpoint/2010/main" val="142736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rvest-mice-miles-herbert-11">
            <a:extLst>
              <a:ext uri="{FF2B5EF4-FFF2-40B4-BE49-F238E27FC236}">
                <a16:creationId xmlns:a16="http://schemas.microsoft.com/office/drawing/2014/main" id="{24FDFCE9-4DE5-9B51-74CB-0D252A9A5B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nYuYI">
            <a:extLst>
              <a:ext uri="{FF2B5EF4-FFF2-40B4-BE49-F238E27FC236}">
                <a16:creationId xmlns:a16="http://schemas.microsoft.com/office/drawing/2014/main" id="{D61FD6FC-C237-C0BF-DA0E-A29DFA7811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wk8LBq">
            <a:extLst>
              <a:ext uri="{FF2B5EF4-FFF2-40B4-BE49-F238E27FC236}">
                <a16:creationId xmlns:a16="http://schemas.microsoft.com/office/drawing/2014/main" id="{7F768CA7-83BA-DE5A-A524-7182CFFE7D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BF298-9AAB-58B9-4EC8-8164F393E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63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622">
            <a:extLst>
              <a:ext uri="{FF2B5EF4-FFF2-40B4-BE49-F238E27FC236}">
                <a16:creationId xmlns:a16="http://schemas.microsoft.com/office/drawing/2014/main" id="{F50F9325-9213-2791-E32D-A7F6A04817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9901">
            <a:extLst>
              <a:ext uri="{FF2B5EF4-FFF2-40B4-BE49-F238E27FC236}">
                <a16:creationId xmlns:a16="http://schemas.microsoft.com/office/drawing/2014/main" id="{258E8349-CA60-FE19-0177-ED3A2E7A0C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9902">
            <a:extLst>
              <a:ext uri="{FF2B5EF4-FFF2-40B4-BE49-F238E27FC236}">
                <a16:creationId xmlns:a16="http://schemas.microsoft.com/office/drawing/2014/main" id="{A0FAF17B-16AD-8586-8A2C-DAD7BD3507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9911">
            <a:extLst>
              <a:ext uri="{FF2B5EF4-FFF2-40B4-BE49-F238E27FC236}">
                <a16:creationId xmlns:a16="http://schemas.microsoft.com/office/drawing/2014/main" id="{C9607DA6-8961-2760-288D-B8CFD20709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72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C56E0-EE02-AACE-930B-6D582B2A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37" y="571500"/>
            <a:ext cx="28575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57829-655C-23CA-DC84-568F468D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65" y="5715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99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fd06e4e2d722788ad7e1d4715ccce76">
            <a:extLst>
              <a:ext uri="{FF2B5EF4-FFF2-40B4-BE49-F238E27FC236}">
                <a16:creationId xmlns:a16="http://schemas.microsoft.com/office/drawing/2014/main" id="{B2FA7856-0A98-2771-163B-BAA4A7B87E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5f00889cae2b2a66cc9956ebc3463f48">
            <a:extLst>
              <a:ext uri="{FF2B5EF4-FFF2-40B4-BE49-F238E27FC236}">
                <a16:creationId xmlns:a16="http://schemas.microsoft.com/office/drawing/2014/main" id="{BCCEB2B2-92DA-9050-1C3D-8C7D63A801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8de7a92d8f20c3316c7cd3f8079653e2">
            <a:extLst>
              <a:ext uri="{FF2B5EF4-FFF2-40B4-BE49-F238E27FC236}">
                <a16:creationId xmlns:a16="http://schemas.microsoft.com/office/drawing/2014/main" id="{A703BBAB-D100-898B-6D90-B50B10D2E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96b7fae01e6749938725cd1e73ac78a4">
            <a:extLst>
              <a:ext uri="{FF2B5EF4-FFF2-40B4-BE49-F238E27FC236}">
                <a16:creationId xmlns:a16="http://schemas.microsoft.com/office/drawing/2014/main" id="{B6FB77BF-8010-F8F3-BF4B-BE0F47C61C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CD3028-25D0-329F-3136-C857BF8C5BA3}"/>
              </a:ext>
            </a:extLst>
          </p:cNvPr>
          <p:cNvSpPr txBox="1"/>
          <p:nvPr/>
        </p:nvSpPr>
        <p:spPr>
          <a:xfrm flipH="1">
            <a:off x="5274067" y="3314700"/>
            <a:ext cx="164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cool animals</a:t>
            </a:r>
          </a:p>
        </p:txBody>
      </p:sp>
    </p:spTree>
    <p:extLst>
      <p:ext uri="{BB962C8B-B14F-4D97-AF65-F5344CB8AC3E}">
        <p14:creationId xmlns:p14="http://schemas.microsoft.com/office/powerpoint/2010/main" val="210299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24bd0b6a4a4296c955c4b15dcdab300">
            <a:extLst>
              <a:ext uri="{FF2B5EF4-FFF2-40B4-BE49-F238E27FC236}">
                <a16:creationId xmlns:a16="http://schemas.microsoft.com/office/drawing/2014/main" id="{6D54BCE3-0188-0925-4B74-76F297F4CC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684f959956856b48fa7740469e14e484">
            <a:extLst>
              <a:ext uri="{FF2B5EF4-FFF2-40B4-BE49-F238E27FC236}">
                <a16:creationId xmlns:a16="http://schemas.microsoft.com/office/drawing/2014/main" id="{B1887AC3-0B27-41B7-2A50-46B7D02127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5716dc1933702b918d543f47f0b534cc">
            <a:extLst>
              <a:ext uri="{FF2B5EF4-FFF2-40B4-BE49-F238E27FC236}">
                <a16:creationId xmlns:a16="http://schemas.microsoft.com/office/drawing/2014/main" id="{FC549CCB-5BE3-01EB-896D-D44A920F1F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6746e4495d1816ab5d48a0008be42367">
            <a:extLst>
              <a:ext uri="{FF2B5EF4-FFF2-40B4-BE49-F238E27FC236}">
                <a16:creationId xmlns:a16="http://schemas.microsoft.com/office/drawing/2014/main" id="{04357DC3-16AB-C25E-534C-F7185230BA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3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3360c318ac067182465b3976207d89b">
            <a:extLst>
              <a:ext uri="{FF2B5EF4-FFF2-40B4-BE49-F238E27FC236}">
                <a16:creationId xmlns:a16="http://schemas.microsoft.com/office/drawing/2014/main" id="{8F4B4758-3803-75E0-C1DE-7DE53E51C6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article-the-most-amazing…-in-south-africa-01">
            <a:extLst>
              <a:ext uri="{FF2B5EF4-FFF2-40B4-BE49-F238E27FC236}">
                <a16:creationId xmlns:a16="http://schemas.microsoft.com/office/drawing/2014/main" id="{798E447C-7548-9CA0-0FAB-ED04D85EAC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bird-3624285_1920-680x453.png.crdownload">
            <a:extLst>
              <a:ext uri="{FF2B5EF4-FFF2-40B4-BE49-F238E27FC236}">
                <a16:creationId xmlns:a16="http://schemas.microsoft.com/office/drawing/2014/main" id="{4EC4F527-D605-839F-3FE7-F836DA7D42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c6c9eac86ee31925706744a526b55390">
            <a:extLst>
              <a:ext uri="{FF2B5EF4-FFF2-40B4-BE49-F238E27FC236}">
                <a16:creationId xmlns:a16="http://schemas.microsoft.com/office/drawing/2014/main" id="{6C97CD47-66BB-4663-B745-58DA26A6CC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95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01ea029b9d5d3d1e944f841a938252">
            <a:extLst>
              <a:ext uri="{FF2B5EF4-FFF2-40B4-BE49-F238E27FC236}">
                <a16:creationId xmlns:a16="http://schemas.microsoft.com/office/drawing/2014/main" id="{605E4C3C-388F-6A71-F8BF-5636B06F95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d5ad0571d8e682c6deed44ddc5508f8b">
            <a:extLst>
              <a:ext uri="{FF2B5EF4-FFF2-40B4-BE49-F238E27FC236}">
                <a16:creationId xmlns:a16="http://schemas.microsoft.com/office/drawing/2014/main" id="{D6B80F01-97EB-31F5-B6B3-0FF0D8CA7F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d65e9b217f26ca2488479d0194d84899--flower-hats-jelly-fish">
            <a:extLst>
              <a:ext uri="{FF2B5EF4-FFF2-40B4-BE49-F238E27FC236}">
                <a16:creationId xmlns:a16="http://schemas.microsoft.com/office/drawing/2014/main" id="{52809379-6596-9FD9-829F-0E0F98950A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dd6182e0c9e58942be66639bf123a6f2">
            <a:extLst>
              <a:ext uri="{FF2B5EF4-FFF2-40B4-BE49-F238E27FC236}">
                <a16:creationId xmlns:a16="http://schemas.microsoft.com/office/drawing/2014/main" id="{D7239E78-652E-34C7-12C1-D2DC7CC197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3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12ecb7696e4f44599b539134ea96eb">
            <a:extLst>
              <a:ext uri="{FF2B5EF4-FFF2-40B4-BE49-F238E27FC236}">
                <a16:creationId xmlns:a16="http://schemas.microsoft.com/office/drawing/2014/main" id="{5268EF81-6987-C6AD-39DE-FB544AEA98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images">
            <a:extLst>
              <a:ext uri="{FF2B5EF4-FFF2-40B4-BE49-F238E27FC236}">
                <a16:creationId xmlns:a16="http://schemas.microsoft.com/office/drawing/2014/main" id="{E0B26565-D533-E2B0-EBE0-027BFD9A1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whaleshark-getty-jpg-1567091867">
            <a:extLst>
              <a:ext uri="{FF2B5EF4-FFF2-40B4-BE49-F238E27FC236}">
                <a16:creationId xmlns:a16="http://schemas.microsoft.com/office/drawing/2014/main" id="{D7E103CC-A886-3CE4-41CA-C6E6E4FC43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10" name="Picture 9" descr="0a28abdcb86bc2e61c86ad4fd15505ec">
            <a:extLst>
              <a:ext uri="{FF2B5EF4-FFF2-40B4-BE49-F238E27FC236}">
                <a16:creationId xmlns:a16="http://schemas.microsoft.com/office/drawing/2014/main" id="{7ABD9A79-B296-A0F2-E469-CB34719388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8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ff85c07d5d7be8c4429abe7f79bcce2">
            <a:extLst>
              <a:ext uri="{FF2B5EF4-FFF2-40B4-BE49-F238E27FC236}">
                <a16:creationId xmlns:a16="http://schemas.microsoft.com/office/drawing/2014/main" id="{BF5AE7C4-5CBD-BDA0-2950-82CEC99FB4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5e34cbe87cd840e220b538f9123df585">
            <a:extLst>
              <a:ext uri="{FF2B5EF4-FFF2-40B4-BE49-F238E27FC236}">
                <a16:creationId xmlns:a16="http://schemas.microsoft.com/office/drawing/2014/main" id="{9E8D8746-37A4-40B1-3656-2F77AC1D1E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89fef0a11f78bb79bdf0c2cf3ce83fca">
            <a:extLst>
              <a:ext uri="{FF2B5EF4-FFF2-40B4-BE49-F238E27FC236}">
                <a16:creationId xmlns:a16="http://schemas.microsoft.com/office/drawing/2014/main" id="{621DE55F-CA6A-C21B-5AE1-4B86AD5A04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32842fb76974d13d2119457305a21d9f">
            <a:extLst>
              <a:ext uri="{FF2B5EF4-FFF2-40B4-BE49-F238E27FC236}">
                <a16:creationId xmlns:a16="http://schemas.microsoft.com/office/drawing/2014/main" id="{EEBABF3C-E849-33F1-2D56-D6A0602832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23D260-B6C4-82AA-D07C-AA3DB3CF72DA}"/>
              </a:ext>
            </a:extLst>
          </p:cNvPr>
          <p:cNvSpPr txBox="1"/>
          <p:nvPr/>
        </p:nvSpPr>
        <p:spPr>
          <a:xfrm flipH="1">
            <a:off x="5147354" y="3244334"/>
            <a:ext cx="164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erotic females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8F6C9-FF48-3228-500F-0EF773AAD6A1}"/>
              </a:ext>
            </a:extLst>
          </p:cNvPr>
          <p:cNvSpPr txBox="1"/>
          <p:nvPr/>
        </p:nvSpPr>
        <p:spPr>
          <a:xfrm>
            <a:off x="5315164" y="457200"/>
            <a:ext cx="15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Rewarding people</a:t>
            </a:r>
          </a:p>
        </p:txBody>
      </p:sp>
    </p:spTree>
    <p:extLst>
      <p:ext uri="{BB962C8B-B14F-4D97-AF65-F5344CB8AC3E}">
        <p14:creationId xmlns:p14="http://schemas.microsoft.com/office/powerpoint/2010/main" val="2450789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4059fb733cb3a923bddc31a13a7f952">
            <a:extLst>
              <a:ext uri="{FF2B5EF4-FFF2-40B4-BE49-F238E27FC236}">
                <a16:creationId xmlns:a16="http://schemas.microsoft.com/office/drawing/2014/main" id="{BCBC9485-4108-5FD8-352A-6505ACD5FD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ae0fad8103f89672e97e6c1e0350c135">
            <a:extLst>
              <a:ext uri="{FF2B5EF4-FFF2-40B4-BE49-F238E27FC236}">
                <a16:creationId xmlns:a16="http://schemas.microsoft.com/office/drawing/2014/main" id="{ED4CBD83-367E-D10F-5BFF-3BFECA29E2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christopher-campbell-nEWGCi7gB8U-unsplash">
            <a:extLst>
              <a:ext uri="{FF2B5EF4-FFF2-40B4-BE49-F238E27FC236}">
                <a16:creationId xmlns:a16="http://schemas.microsoft.com/office/drawing/2014/main" id="{E1085FB4-8D01-A5F2-FAFF-C90027C5C7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ec6ee4d6e847dda3fa52712ab1be27a8">
            <a:extLst>
              <a:ext uri="{FF2B5EF4-FFF2-40B4-BE49-F238E27FC236}">
                <a16:creationId xmlns:a16="http://schemas.microsoft.com/office/drawing/2014/main" id="{D8F0DA02-4CB9-B6F4-344E-27AF3AAD43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84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4b4c2ba4e401281386a8e0a5e276e6">
            <a:extLst>
              <a:ext uri="{FF2B5EF4-FFF2-40B4-BE49-F238E27FC236}">
                <a16:creationId xmlns:a16="http://schemas.microsoft.com/office/drawing/2014/main" id="{E2D6470F-FF7B-A37D-5DBC-8E7089E74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HTB1PyVsQXXXXXa_XpXXq6xXFXXXt">
            <a:extLst>
              <a:ext uri="{FF2B5EF4-FFF2-40B4-BE49-F238E27FC236}">
                <a16:creationId xmlns:a16="http://schemas.microsoft.com/office/drawing/2014/main" id="{6BAA0957-4AF2-4FB6-0C98-59823619FD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Lions-Art-Magazine-Issue-36-9-1170x761">
            <a:extLst>
              <a:ext uri="{FF2B5EF4-FFF2-40B4-BE49-F238E27FC236}">
                <a16:creationId xmlns:a16="http://schemas.microsoft.com/office/drawing/2014/main" id="{75CF531F-56B3-3EE4-93FE-C7A02AE7B4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n-8">
            <a:extLst>
              <a:ext uri="{FF2B5EF4-FFF2-40B4-BE49-F238E27FC236}">
                <a16:creationId xmlns:a16="http://schemas.microsoft.com/office/drawing/2014/main" id="{DA56E0E8-60A9-EAFC-CB27-6B0FDD783F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3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VwaIHE.jpeg.thumb_800x800">
            <a:extLst>
              <a:ext uri="{FF2B5EF4-FFF2-40B4-BE49-F238E27FC236}">
                <a16:creationId xmlns:a16="http://schemas.microsoft.com/office/drawing/2014/main" id="{A0DE92EF-8509-8CF7-FC00-466ED0A974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photo-1591901559829-ce65d7eaca0a">
            <a:extLst>
              <a:ext uri="{FF2B5EF4-FFF2-40B4-BE49-F238E27FC236}">
                <a16:creationId xmlns:a16="http://schemas.microsoft.com/office/drawing/2014/main" id="{1CB7DC9B-771E-E904-FCC2-7243AF1142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Porn-Women-Paddle-Adult-Lace-Sexy-Underwear-Transparent-Bra-Low-Waist-Briefs-Set-Female-Lingerie-Erotic.jpg_640x640">
            <a:extLst>
              <a:ext uri="{FF2B5EF4-FFF2-40B4-BE49-F238E27FC236}">
                <a16:creationId xmlns:a16="http://schemas.microsoft.com/office/drawing/2014/main" id="{70B14C40-F2E3-FCBB-5417-A7AC303F9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stock-photo-75226637">
            <a:extLst>
              <a:ext uri="{FF2B5EF4-FFF2-40B4-BE49-F238E27FC236}">
                <a16:creationId xmlns:a16="http://schemas.microsoft.com/office/drawing/2014/main" id="{E9BE4007-A062-01CC-A6FD-D7846F6D6C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9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912">
            <a:extLst>
              <a:ext uri="{FF2B5EF4-FFF2-40B4-BE49-F238E27FC236}">
                <a16:creationId xmlns:a16="http://schemas.microsoft.com/office/drawing/2014/main" id="{41473491-883F-15BE-7C5C-88FC357C7D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9920">
            <a:extLst>
              <a:ext uri="{FF2B5EF4-FFF2-40B4-BE49-F238E27FC236}">
                <a16:creationId xmlns:a16="http://schemas.microsoft.com/office/drawing/2014/main" id="{BC22D6C5-AD6F-D2FC-BE59-F2AA1A59D8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9925">
            <a:extLst>
              <a:ext uri="{FF2B5EF4-FFF2-40B4-BE49-F238E27FC236}">
                <a16:creationId xmlns:a16="http://schemas.microsoft.com/office/drawing/2014/main" id="{23FE1183-F25E-CFB3-F61C-AEBB8F08F4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7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a1a6c4bf83af30ec46f42110b4ad5bf">
            <a:extLst>
              <a:ext uri="{FF2B5EF4-FFF2-40B4-BE49-F238E27FC236}">
                <a16:creationId xmlns:a16="http://schemas.microsoft.com/office/drawing/2014/main" id="{1F54AEBF-698F-1F83-CE54-81CBBC39E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38" y="419955"/>
            <a:ext cx="2857500" cy="285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A7F8C-2F30-6EB0-35A6-772312C8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30" y="41995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29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ffac91cdabdce15775e459cfb046333">
            <a:extLst>
              <a:ext uri="{FF2B5EF4-FFF2-40B4-BE49-F238E27FC236}">
                <a16:creationId xmlns:a16="http://schemas.microsoft.com/office/drawing/2014/main" id="{873364F1-0959-C38E-BB66-7784949F2B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8e625a5317fc225435299471ed6b8083">
            <a:extLst>
              <a:ext uri="{FF2B5EF4-FFF2-40B4-BE49-F238E27FC236}">
                <a16:creationId xmlns:a16="http://schemas.microsoft.com/office/drawing/2014/main" id="{14667515-5E85-F2CC-1A7A-4B56B3C79C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10-sexy-maenner">
            <a:extLst>
              <a:ext uri="{FF2B5EF4-FFF2-40B4-BE49-F238E27FC236}">
                <a16:creationId xmlns:a16="http://schemas.microsoft.com/office/drawing/2014/main" id="{D54420C6-0C61-ECBF-C6A8-C29244790D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46ad09770bcd7c19972b0690227e9b56">
            <a:extLst>
              <a:ext uri="{FF2B5EF4-FFF2-40B4-BE49-F238E27FC236}">
                <a16:creationId xmlns:a16="http://schemas.microsoft.com/office/drawing/2014/main" id="{65307508-E778-284F-0EC3-4B6AC11BEA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19369A-377D-6591-0A6B-4D9A7BC1F903}"/>
              </a:ext>
            </a:extLst>
          </p:cNvPr>
          <p:cNvSpPr txBox="1"/>
          <p:nvPr/>
        </p:nvSpPr>
        <p:spPr>
          <a:xfrm flipH="1">
            <a:off x="5424755" y="3173968"/>
            <a:ext cx="164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erotic males</a:t>
            </a:r>
          </a:p>
        </p:txBody>
      </p:sp>
    </p:spTree>
    <p:extLst>
      <p:ext uri="{BB962C8B-B14F-4D97-AF65-F5344CB8AC3E}">
        <p14:creationId xmlns:p14="http://schemas.microsoft.com/office/powerpoint/2010/main" val="1446877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39f786e7aec1_-_california_jhanelle-default">
            <a:extLst>
              <a:ext uri="{FF2B5EF4-FFF2-40B4-BE49-F238E27FC236}">
                <a16:creationId xmlns:a16="http://schemas.microsoft.com/office/drawing/2014/main" id="{53E458EC-910C-82E5-EE95-48D183322A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32800b672427176bf4a8da045142ea16">
            <a:extLst>
              <a:ext uri="{FF2B5EF4-FFF2-40B4-BE49-F238E27FC236}">
                <a16:creationId xmlns:a16="http://schemas.microsoft.com/office/drawing/2014/main" id="{D6D25892-3BF8-2786-A726-ABE3DE12EA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61626f6d9c3a85ae2117371e4f34d7f8">
            <a:extLst>
              <a:ext uri="{FF2B5EF4-FFF2-40B4-BE49-F238E27FC236}">
                <a16:creationId xmlns:a16="http://schemas.microsoft.com/office/drawing/2014/main" id="{BB6BCCC6-8A61-0179-6C67-A77A31A88D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442784bcbb92fa92525b1ec4267d26a5--sexy-guys-sexy-men">
            <a:extLst>
              <a:ext uri="{FF2B5EF4-FFF2-40B4-BE49-F238E27FC236}">
                <a16:creationId xmlns:a16="http://schemas.microsoft.com/office/drawing/2014/main" id="{7862C22E-EB6E-6F4C-E55E-4CCB0B93DB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9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2dee4c727b3fdf052c0acacdcd1f56b">
            <a:extLst>
              <a:ext uri="{FF2B5EF4-FFF2-40B4-BE49-F238E27FC236}">
                <a16:creationId xmlns:a16="http://schemas.microsoft.com/office/drawing/2014/main" id="{6BE6361C-5568-2CC0-B1D9-A813E331D1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a4a68f19c0c7f17cc92960fd677aca7f">
            <a:extLst>
              <a:ext uri="{FF2B5EF4-FFF2-40B4-BE49-F238E27FC236}">
                <a16:creationId xmlns:a16="http://schemas.microsoft.com/office/drawing/2014/main" id="{A3978A1C-2896-E988-021C-A63DD51A37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b627ae35fcbf013c2d1f8ff323e5751c">
            <a:extLst>
              <a:ext uri="{FF2B5EF4-FFF2-40B4-BE49-F238E27FC236}">
                <a16:creationId xmlns:a16="http://schemas.microsoft.com/office/drawing/2014/main" id="{3B20BBF2-402A-08FA-E188-F7A5DE3D49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ba3b267eb69b1e45bf00dc21c14e3e87">
            <a:extLst>
              <a:ext uri="{FF2B5EF4-FFF2-40B4-BE49-F238E27FC236}">
                <a16:creationId xmlns:a16="http://schemas.microsoft.com/office/drawing/2014/main" id="{F710EE1F-EB0D-723E-BDEC-58F7DEC9D1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2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ldschirmfoto-2015-05-07-um-18-48-11">
            <a:extLst>
              <a:ext uri="{FF2B5EF4-FFF2-40B4-BE49-F238E27FC236}">
                <a16:creationId xmlns:a16="http://schemas.microsoft.com/office/drawing/2014/main" id="{23B9CBDB-466E-28FB-FAB7-27334064E9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d1bef3c031a7d8e0a11a13baeec976a5">
            <a:extLst>
              <a:ext uri="{FF2B5EF4-FFF2-40B4-BE49-F238E27FC236}">
                <a16:creationId xmlns:a16="http://schemas.microsoft.com/office/drawing/2014/main" id="{7568C80F-02F4-7494-7EA1-AFF8452D1B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d192902733949323c4089e957377adec">
            <a:extLst>
              <a:ext uri="{FF2B5EF4-FFF2-40B4-BE49-F238E27FC236}">
                <a16:creationId xmlns:a16="http://schemas.microsoft.com/office/drawing/2014/main" id="{8953CC4C-8DD9-A152-230E-0954923660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de64e7c4f48d949da6f71d89b7c32dda">
            <a:extLst>
              <a:ext uri="{FF2B5EF4-FFF2-40B4-BE49-F238E27FC236}">
                <a16:creationId xmlns:a16="http://schemas.microsoft.com/office/drawing/2014/main" id="{C0DCE1F3-DFBD-B703-3EAC-7BCDB8612F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0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fada137e8a47ad642ffc3f8e79aa20e">
            <a:extLst>
              <a:ext uri="{FF2B5EF4-FFF2-40B4-BE49-F238E27FC236}">
                <a16:creationId xmlns:a16="http://schemas.microsoft.com/office/drawing/2014/main" id="{5EBBF429-EA25-240B-2A59-C25E595748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Vanity-Teen-_DSC9865_1_1_1_1-774x1024">
            <a:extLst>
              <a:ext uri="{FF2B5EF4-FFF2-40B4-BE49-F238E27FC236}">
                <a16:creationId xmlns:a16="http://schemas.microsoft.com/office/drawing/2014/main" id="{A2578E23-FC75-289B-E841-D11C953FC9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Vanity-Teen-LCD07826_1-745x1024">
            <a:extLst>
              <a:ext uri="{FF2B5EF4-FFF2-40B4-BE49-F238E27FC236}">
                <a16:creationId xmlns:a16="http://schemas.microsoft.com/office/drawing/2014/main" id="{379B7832-9FFC-BE08-D0AE-E1131E9CC6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Vanity-Teen-LCD08722_1-768x1024">
            <a:extLst>
              <a:ext uri="{FF2B5EF4-FFF2-40B4-BE49-F238E27FC236}">
                <a16:creationId xmlns:a16="http://schemas.microsoft.com/office/drawing/2014/main" id="{959F621D-292B-1281-DD38-6FE7420EF4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5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anity-Teen-LCD08992_1_1-768x1024">
            <a:extLst>
              <a:ext uri="{FF2B5EF4-FFF2-40B4-BE49-F238E27FC236}">
                <a16:creationId xmlns:a16="http://schemas.microsoft.com/office/drawing/2014/main" id="{1605528D-D158-C5A6-5FB5-7708896249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Vanity-Teen-LCD09668_1_1-1024x683">
            <a:extLst>
              <a:ext uri="{FF2B5EF4-FFF2-40B4-BE49-F238E27FC236}">
                <a16:creationId xmlns:a16="http://schemas.microsoft.com/office/drawing/2014/main" id="{C3A45312-4AAB-25DF-A203-44906DDF7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B50302-3430-0102-CE3B-87186C2E0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715391"/>
            <a:ext cx="2857500" cy="285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FBA3A1-5956-70AB-0F8A-29D3F6A2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715391"/>
            <a:ext cx="2857499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58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46C06-0E60-9193-0D0D-FC040411E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09" y="571499"/>
            <a:ext cx="2857499" cy="2857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E61A9-8C14-3093-6092-98B829C7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7" y="571499"/>
            <a:ext cx="2857499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4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1793933">
            <a:extLst>
              <a:ext uri="{FF2B5EF4-FFF2-40B4-BE49-F238E27FC236}">
                <a16:creationId xmlns:a16="http://schemas.microsoft.com/office/drawing/2014/main" id="{372422C4-F48F-4C10-5E8A-C92537B73D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043285111">
            <a:extLst>
              <a:ext uri="{FF2B5EF4-FFF2-40B4-BE49-F238E27FC236}">
                <a16:creationId xmlns:a16="http://schemas.microsoft.com/office/drawing/2014/main" id="{CB5EDBC8-D7BD-A2D6-25BE-5B95AC5C2F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050062427">
            <a:extLst>
              <a:ext uri="{FF2B5EF4-FFF2-40B4-BE49-F238E27FC236}">
                <a16:creationId xmlns:a16="http://schemas.microsoft.com/office/drawing/2014/main" id="{2220E659-DA6A-6219-1809-9A56F37C52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051438325">
            <a:extLst>
              <a:ext uri="{FF2B5EF4-FFF2-40B4-BE49-F238E27FC236}">
                <a16:creationId xmlns:a16="http://schemas.microsoft.com/office/drawing/2014/main" id="{B1B93394-949E-696A-4F03-4C4E0F3103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513538-C2A9-5842-EE34-A914BFD69E2E}"/>
              </a:ext>
            </a:extLst>
          </p:cNvPr>
          <p:cNvSpPr txBox="1"/>
          <p:nvPr/>
        </p:nvSpPr>
        <p:spPr>
          <a:xfrm>
            <a:off x="5315164" y="457200"/>
            <a:ext cx="15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Neutral people</a:t>
            </a:r>
          </a:p>
        </p:txBody>
      </p:sp>
    </p:spTree>
    <p:extLst>
      <p:ext uri="{BB962C8B-B14F-4D97-AF65-F5344CB8AC3E}">
        <p14:creationId xmlns:p14="http://schemas.microsoft.com/office/powerpoint/2010/main" val="3848504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0851234">
            <a:extLst>
              <a:ext uri="{FF2B5EF4-FFF2-40B4-BE49-F238E27FC236}">
                <a16:creationId xmlns:a16="http://schemas.microsoft.com/office/drawing/2014/main" id="{B65F3922-6B49-A194-16C8-7C93A658FD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061542078">
            <a:extLst>
              <a:ext uri="{FF2B5EF4-FFF2-40B4-BE49-F238E27FC236}">
                <a16:creationId xmlns:a16="http://schemas.microsoft.com/office/drawing/2014/main" id="{C6C969A9-5A66-D15A-1ABC-CC652D8E04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096890172">
            <a:extLst>
              <a:ext uri="{FF2B5EF4-FFF2-40B4-BE49-F238E27FC236}">
                <a16:creationId xmlns:a16="http://schemas.microsoft.com/office/drawing/2014/main" id="{0FFE71DB-9C77-26A3-B50A-ED84D5DD1B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098907447">
            <a:extLst>
              <a:ext uri="{FF2B5EF4-FFF2-40B4-BE49-F238E27FC236}">
                <a16:creationId xmlns:a16="http://schemas.microsoft.com/office/drawing/2014/main" id="{6037212B-915B-2AD6-7B95-85327402FA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2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54_hygiene">
            <a:extLst>
              <a:ext uri="{FF2B5EF4-FFF2-40B4-BE49-F238E27FC236}">
                <a16:creationId xmlns:a16="http://schemas.microsoft.com/office/drawing/2014/main" id="{6AB3738F-58B2-B146-5500-24F7CAF146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1257_hygiene">
            <a:extLst>
              <a:ext uri="{FF2B5EF4-FFF2-40B4-BE49-F238E27FC236}">
                <a16:creationId xmlns:a16="http://schemas.microsoft.com/office/drawing/2014/main" id="{F4001974-14CF-DF0E-8722-2530B475A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1258_hygiene">
            <a:extLst>
              <a:ext uri="{FF2B5EF4-FFF2-40B4-BE49-F238E27FC236}">
                <a16:creationId xmlns:a16="http://schemas.microsoft.com/office/drawing/2014/main" id="{8C81694E-7432-D923-CCF5-2B2679E60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pic>
        <p:nvPicPr>
          <p:cNvPr id="6" name="Picture 5" descr="1114_body products">
            <a:extLst>
              <a:ext uri="{FF2B5EF4-FFF2-40B4-BE49-F238E27FC236}">
                <a16:creationId xmlns:a16="http://schemas.microsoft.com/office/drawing/2014/main" id="{EFEC8696-BD36-5B58-D98A-EFB19404DF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F0946-9836-F1C6-F2B3-B9A916C9FB7C}"/>
              </a:ext>
            </a:extLst>
          </p:cNvPr>
          <p:cNvSpPr txBox="1"/>
          <p:nvPr/>
        </p:nvSpPr>
        <p:spPr>
          <a:xfrm flipH="1">
            <a:off x="5438453" y="3254608"/>
            <a:ext cx="13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dirty scenes</a:t>
            </a:r>
          </a:p>
        </p:txBody>
      </p:sp>
    </p:spTree>
    <p:extLst>
      <p:ext uri="{BB962C8B-B14F-4D97-AF65-F5344CB8AC3E}">
        <p14:creationId xmlns:p14="http://schemas.microsoft.com/office/powerpoint/2010/main" val="1044712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tting_vegetables_013">
            <a:extLst>
              <a:ext uri="{FF2B5EF4-FFF2-40B4-BE49-F238E27FC236}">
                <a16:creationId xmlns:a16="http://schemas.microsoft.com/office/drawing/2014/main" id="{4ECE735F-CBE9-1C1C-1928-46B70E7452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depositphotos_11048418-stock-photo-mid-adult-man-relaxing-at">
            <a:extLst>
              <a:ext uri="{FF2B5EF4-FFF2-40B4-BE49-F238E27FC236}">
                <a16:creationId xmlns:a16="http://schemas.microsoft.com/office/drawing/2014/main" id="{36954BC6-19ED-14E2-7AEA-A1526F9060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drinking_002">
            <a:extLst>
              <a:ext uri="{FF2B5EF4-FFF2-40B4-BE49-F238E27FC236}">
                <a16:creationId xmlns:a16="http://schemas.microsoft.com/office/drawing/2014/main" id="{CB3E5E1D-DA4C-255B-ABF0-7FF2DF9105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fixing_a_bike_021">
            <a:extLst>
              <a:ext uri="{FF2B5EF4-FFF2-40B4-BE49-F238E27FC236}">
                <a16:creationId xmlns:a16="http://schemas.microsoft.com/office/drawing/2014/main" id="{F89E1E50-9821-2954-C80F-A9E5B236E8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66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lding_an_umbrella_013">
            <a:extLst>
              <a:ext uri="{FF2B5EF4-FFF2-40B4-BE49-F238E27FC236}">
                <a16:creationId xmlns:a16="http://schemas.microsoft.com/office/drawing/2014/main" id="{2795C9DC-0BBC-969A-C5CB-38F1D1BFFB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phoning_155">
            <a:extLst>
              <a:ext uri="{FF2B5EF4-FFF2-40B4-BE49-F238E27FC236}">
                <a16:creationId xmlns:a16="http://schemas.microsoft.com/office/drawing/2014/main" id="{0F4EDFAF-0583-F2DA-8433-F69EE1D73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pouring_liquid_073">
            <a:extLst>
              <a:ext uri="{FF2B5EF4-FFF2-40B4-BE49-F238E27FC236}">
                <a16:creationId xmlns:a16="http://schemas.microsoft.com/office/drawing/2014/main" id="{15B4BBF0-07D5-4F8E-14E6-F9EC504C9F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texting_message_161">
            <a:extLst>
              <a:ext uri="{FF2B5EF4-FFF2-40B4-BE49-F238E27FC236}">
                <a16:creationId xmlns:a16="http://schemas.microsoft.com/office/drawing/2014/main" id="{1AB153B4-09DB-172E-60E5-393885A707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45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wing_frisby_078">
            <a:extLst>
              <a:ext uri="{FF2B5EF4-FFF2-40B4-BE49-F238E27FC236}">
                <a16:creationId xmlns:a16="http://schemas.microsoft.com/office/drawing/2014/main" id="{DA76F30A-26E9-AEF8-CC4B-246D08D6A5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using_a_computer_033">
            <a:extLst>
              <a:ext uri="{FF2B5EF4-FFF2-40B4-BE49-F238E27FC236}">
                <a16:creationId xmlns:a16="http://schemas.microsoft.com/office/drawing/2014/main" id="{FBB2397D-E761-8AA2-4F76-A60AA85028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10" name="Picture 9" descr="005097207">
            <a:extLst>
              <a:ext uri="{FF2B5EF4-FFF2-40B4-BE49-F238E27FC236}">
                <a16:creationId xmlns:a16="http://schemas.microsoft.com/office/drawing/2014/main" id="{C3121474-6231-CDDE-E67C-5F6B7D909E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11" name="Picture 10" descr="023147521">
            <a:extLst>
              <a:ext uri="{FF2B5EF4-FFF2-40B4-BE49-F238E27FC236}">
                <a16:creationId xmlns:a16="http://schemas.microsoft.com/office/drawing/2014/main" id="{D5D28C31-DF2B-C60D-2538-E37F6F2F39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7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positphotos_6586850-stock-photo-homeless-man-2">
            <a:extLst>
              <a:ext uri="{FF2B5EF4-FFF2-40B4-BE49-F238E27FC236}">
                <a16:creationId xmlns:a16="http://schemas.microsoft.com/office/drawing/2014/main" id="{FA8DEA69-146F-3057-17E6-F47F43EEB1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download (1)">
            <a:extLst>
              <a:ext uri="{FF2B5EF4-FFF2-40B4-BE49-F238E27FC236}">
                <a16:creationId xmlns:a16="http://schemas.microsoft.com/office/drawing/2014/main" id="{C13D234B-89E8-847F-813B-555766AFAB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download">
            <a:extLst>
              <a:ext uri="{FF2B5EF4-FFF2-40B4-BE49-F238E27FC236}">
                <a16:creationId xmlns:a16="http://schemas.microsoft.com/office/drawing/2014/main" id="{DB4219AA-AB8C-579F-FED2-A4A0E0BE84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highres_00147236-27_custom-900d81f963a13111bb3ded4a502d23763fe061b6-s1100-c50">
            <a:extLst>
              <a:ext uri="{FF2B5EF4-FFF2-40B4-BE49-F238E27FC236}">
                <a16:creationId xmlns:a16="http://schemas.microsoft.com/office/drawing/2014/main" id="{EBEFB3CD-D0D5-2FDE-88DA-63B7588E64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83B94-0CD7-06D9-103C-07F44B25D712}"/>
              </a:ext>
            </a:extLst>
          </p:cNvPr>
          <p:cNvSpPr txBox="1"/>
          <p:nvPr/>
        </p:nvSpPr>
        <p:spPr>
          <a:xfrm flipH="1">
            <a:off x="5114818" y="3173968"/>
            <a:ext cx="181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poor/ sick people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35955-31E8-0564-BA37-C3FCF40E9A5F}"/>
              </a:ext>
            </a:extLst>
          </p:cNvPr>
          <p:cNvSpPr txBox="1"/>
          <p:nvPr/>
        </p:nvSpPr>
        <p:spPr>
          <a:xfrm>
            <a:off x="5315164" y="457200"/>
            <a:ext cx="15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Aversive people</a:t>
            </a:r>
          </a:p>
        </p:txBody>
      </p:sp>
    </p:spTree>
    <p:extLst>
      <p:ext uri="{BB962C8B-B14F-4D97-AF65-F5344CB8AC3E}">
        <p14:creationId xmlns:p14="http://schemas.microsoft.com/office/powerpoint/2010/main" val="2542380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">
            <a:extLst>
              <a:ext uri="{FF2B5EF4-FFF2-40B4-BE49-F238E27FC236}">
                <a16:creationId xmlns:a16="http://schemas.microsoft.com/office/drawing/2014/main" id="{D08AFC1C-64A5-FE9B-2A70-12F03F6518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jen-pain-urgent-care">
            <a:extLst>
              <a:ext uri="{FF2B5EF4-FFF2-40B4-BE49-F238E27FC236}">
                <a16:creationId xmlns:a16="http://schemas.microsoft.com/office/drawing/2014/main" id="{C2DF2325-C93E-C079-2FDF-C579123595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man-poor-poverty-homeless">
            <a:extLst>
              <a:ext uri="{FF2B5EF4-FFF2-40B4-BE49-F238E27FC236}">
                <a16:creationId xmlns:a16="http://schemas.microsoft.com/office/drawing/2014/main" id="{472DB3AD-70A8-342F-09B0-13E54C2AE1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photo-1611987101905-f4c605a8f805">
            <a:extLst>
              <a:ext uri="{FF2B5EF4-FFF2-40B4-BE49-F238E27FC236}">
                <a16:creationId xmlns:a16="http://schemas.microsoft.com/office/drawing/2014/main" id="{DD17A1A2-B9BB-D070-3AF5-1C5B6DAA6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56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847b2b4b10b7cae99c2ca037ed0d2ab">
            <a:extLst>
              <a:ext uri="{FF2B5EF4-FFF2-40B4-BE49-F238E27FC236}">
                <a16:creationId xmlns:a16="http://schemas.microsoft.com/office/drawing/2014/main" id="{79C9AE92-EFC5-468D-EBF2-5EAC72F6DC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63849"/>
            <a:ext cx="2857500" cy="2857500"/>
          </a:xfrm>
          <a:prstGeom prst="rect">
            <a:avLst/>
          </a:prstGeom>
        </p:spPr>
      </p:pic>
      <p:pic>
        <p:nvPicPr>
          <p:cNvPr id="5" name="Picture 4" descr="257168996_491b795f8c">
            <a:extLst>
              <a:ext uri="{FF2B5EF4-FFF2-40B4-BE49-F238E27FC236}">
                <a16:creationId xmlns:a16="http://schemas.microsoft.com/office/drawing/2014/main" id="{FB24DACF-CE44-316C-8A85-CA14E4DB3B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02" y="436652"/>
            <a:ext cx="2857500" cy="2857500"/>
          </a:xfrm>
          <a:prstGeom prst="rect">
            <a:avLst/>
          </a:prstGeom>
        </p:spPr>
      </p:pic>
      <p:pic>
        <p:nvPicPr>
          <p:cNvPr id="6" name="Picture 5" descr="simplicity-of-an-old-man-dan-mirica">
            <a:extLst>
              <a:ext uri="{FF2B5EF4-FFF2-40B4-BE49-F238E27FC236}">
                <a16:creationId xmlns:a16="http://schemas.microsoft.com/office/drawing/2014/main" id="{DD8CE1B7-AD36-042B-AE4F-E7EEA3272F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36652"/>
            <a:ext cx="28575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D16DC-0EFF-B890-9B68-5379C5B56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01" y="3563847"/>
            <a:ext cx="2857501" cy="2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75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C6CCB6-68B8-BA97-3E4C-CBF1725C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36" y="571498"/>
            <a:ext cx="2857502" cy="28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37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6b173cb2d0236fa-1200x675">
            <a:extLst>
              <a:ext uri="{FF2B5EF4-FFF2-40B4-BE49-F238E27FC236}">
                <a16:creationId xmlns:a16="http://schemas.microsoft.com/office/drawing/2014/main" id="{57C25B70-45BE-3BB0-9A78-8610DFAF28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insidious-chapter-2-horror-movies-2013-2">
            <a:extLst>
              <a:ext uri="{FF2B5EF4-FFF2-40B4-BE49-F238E27FC236}">
                <a16:creationId xmlns:a16="http://schemas.microsoft.com/office/drawing/2014/main" id="{2BB7F2CE-B32A-A325-8917-E7B27DAEC1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Laurence-R.-Harvey-Martin-Lomax_">
            <a:extLst>
              <a:ext uri="{FF2B5EF4-FFF2-40B4-BE49-F238E27FC236}">
                <a16:creationId xmlns:a16="http://schemas.microsoft.com/office/drawing/2014/main" id="{1F52A297-B734-496B-7F2A-E063645B39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momo">
            <a:extLst>
              <a:ext uri="{FF2B5EF4-FFF2-40B4-BE49-F238E27FC236}">
                <a16:creationId xmlns:a16="http://schemas.microsoft.com/office/drawing/2014/main" id="{89CB8301-E52F-6894-0B6C-A735A709D7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01F60-09AE-E980-3C0B-EE21EB963574}"/>
              </a:ext>
            </a:extLst>
          </p:cNvPr>
          <p:cNvSpPr txBox="1"/>
          <p:nvPr/>
        </p:nvSpPr>
        <p:spPr>
          <a:xfrm flipH="1">
            <a:off x="5641368" y="3335248"/>
            <a:ext cx="90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horror  </a:t>
            </a:r>
          </a:p>
        </p:txBody>
      </p:sp>
    </p:spTree>
    <p:extLst>
      <p:ext uri="{BB962C8B-B14F-4D97-AF65-F5344CB8AC3E}">
        <p14:creationId xmlns:p14="http://schemas.microsoft.com/office/powerpoint/2010/main" val="904862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05l3yrg-2">
            <a:extLst>
              <a:ext uri="{FF2B5EF4-FFF2-40B4-BE49-F238E27FC236}">
                <a16:creationId xmlns:a16="http://schemas.microsoft.com/office/drawing/2014/main" id="{42CE219E-0FB3-8192-2261-FBBFF73A19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p20670895_i_v10_ab">
            <a:extLst>
              <a:ext uri="{FF2B5EF4-FFF2-40B4-BE49-F238E27FC236}">
                <a16:creationId xmlns:a16="http://schemas.microsoft.com/office/drawing/2014/main" id="{537FD6EC-68A3-E34C-7F3A-56F74C604C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Pinhead-Hellraiser-Bloodline-1024x576">
            <a:extLst>
              <a:ext uri="{FF2B5EF4-FFF2-40B4-BE49-F238E27FC236}">
                <a16:creationId xmlns:a16="http://schemas.microsoft.com/office/drawing/2014/main" id="{51AE1401-87EA-B4F5-8404-27EFF3B0B4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TCM_D31_04792-scaled">
            <a:extLst>
              <a:ext uri="{FF2B5EF4-FFF2-40B4-BE49-F238E27FC236}">
                <a16:creationId xmlns:a16="http://schemas.microsoft.com/office/drawing/2014/main" id="{59C20B24-D1A7-7C27-B7AF-F1C88FD90C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6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-man-who-laughs-conrad-veidt-joker">
            <a:extLst>
              <a:ext uri="{FF2B5EF4-FFF2-40B4-BE49-F238E27FC236}">
                <a16:creationId xmlns:a16="http://schemas.microsoft.com/office/drawing/2014/main" id="{FCAB259A-114A-1606-46D5-321C6EBD53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twisty-the-clown-ahs-1499788574">
            <a:extLst>
              <a:ext uri="{FF2B5EF4-FFF2-40B4-BE49-F238E27FC236}">
                <a16:creationId xmlns:a16="http://schemas.microsoft.com/office/drawing/2014/main" id="{22123601-91E5-008B-2A01-4CEEF050C6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44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65_hygiene">
            <a:extLst>
              <a:ext uri="{FF2B5EF4-FFF2-40B4-BE49-F238E27FC236}">
                <a16:creationId xmlns:a16="http://schemas.microsoft.com/office/drawing/2014/main" id="{0BC56D37-1909-0233-2932-8724DB673F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1266_hygiene">
            <a:extLst>
              <a:ext uri="{FF2B5EF4-FFF2-40B4-BE49-F238E27FC236}">
                <a16:creationId xmlns:a16="http://schemas.microsoft.com/office/drawing/2014/main" id="{C908143C-1DC7-BFDC-B940-874D844F1A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1269_hygiene">
            <a:extLst>
              <a:ext uri="{FF2B5EF4-FFF2-40B4-BE49-F238E27FC236}">
                <a16:creationId xmlns:a16="http://schemas.microsoft.com/office/drawing/2014/main" id="{3C2A2286-FB06-35FC-7D22-52830EB20C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1271_hygiene">
            <a:extLst>
              <a:ext uri="{FF2B5EF4-FFF2-40B4-BE49-F238E27FC236}">
                <a16:creationId xmlns:a16="http://schemas.microsoft.com/office/drawing/2014/main" id="{75EC5574-CFED-7250-A007-811E06E063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72_hygiene">
            <a:extLst>
              <a:ext uri="{FF2B5EF4-FFF2-40B4-BE49-F238E27FC236}">
                <a16:creationId xmlns:a16="http://schemas.microsoft.com/office/drawing/2014/main" id="{94B893E8-CC6D-F8DA-59DC-0230F2036D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1273_hygiene">
            <a:extLst>
              <a:ext uri="{FF2B5EF4-FFF2-40B4-BE49-F238E27FC236}">
                <a16:creationId xmlns:a16="http://schemas.microsoft.com/office/drawing/2014/main" id="{143F5FB1-B34F-5AC3-62A4-BC5A2E55C3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1275_hygiene">
            <a:extLst>
              <a:ext uri="{FF2B5EF4-FFF2-40B4-BE49-F238E27FC236}">
                <a16:creationId xmlns:a16="http://schemas.microsoft.com/office/drawing/2014/main" id="{4DC09F6D-CFF4-4ACC-B250-560B336DD2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2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2-klein_1469059474">
            <a:extLst>
              <a:ext uri="{FF2B5EF4-FFF2-40B4-BE49-F238E27FC236}">
                <a16:creationId xmlns:a16="http://schemas.microsoft.com/office/drawing/2014/main" id="{2DB02515-CB32-870D-E067-6CBBCC6749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36652"/>
            <a:ext cx="2857500" cy="2857500"/>
          </a:xfrm>
          <a:prstGeom prst="rect">
            <a:avLst/>
          </a:prstGeom>
        </p:spPr>
      </p:pic>
      <p:pic>
        <p:nvPicPr>
          <p:cNvPr id="3" name="Picture 2" descr="boring-overcast-autumn-weather-autumnal-countryside-mountains-country-road-winds-uphill-to-forest-129268106">
            <a:extLst>
              <a:ext uri="{FF2B5EF4-FFF2-40B4-BE49-F238E27FC236}">
                <a16:creationId xmlns:a16="http://schemas.microsoft.com/office/drawing/2014/main" id="{2B391F72-3CF5-5B92-D890-17E962D624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4" name="Picture 3" descr="converted-N001">
            <a:extLst>
              <a:ext uri="{FF2B5EF4-FFF2-40B4-BE49-F238E27FC236}">
                <a16:creationId xmlns:a16="http://schemas.microsoft.com/office/drawing/2014/main" id="{FF49BED7-A5FD-9DD4-6DF9-2770EA990F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5" name="Picture 4" descr="converted-N004">
            <a:extLst>
              <a:ext uri="{FF2B5EF4-FFF2-40B4-BE49-F238E27FC236}">
                <a16:creationId xmlns:a16="http://schemas.microsoft.com/office/drawing/2014/main" id="{60246938-DCCA-7B2C-D979-C03DEF301A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7D9D0-E017-0FA0-4041-23E968FF541C}"/>
              </a:ext>
            </a:extLst>
          </p:cNvPr>
          <p:cNvSpPr txBox="1"/>
          <p:nvPr/>
        </p:nvSpPr>
        <p:spPr>
          <a:xfrm>
            <a:off x="5376809" y="457199"/>
            <a:ext cx="156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Neutral Scenes</a:t>
            </a:r>
          </a:p>
        </p:txBody>
      </p:sp>
    </p:spTree>
    <p:extLst>
      <p:ext uri="{BB962C8B-B14F-4D97-AF65-F5344CB8AC3E}">
        <p14:creationId xmlns:p14="http://schemas.microsoft.com/office/powerpoint/2010/main" val="227979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verted-N015">
            <a:extLst>
              <a:ext uri="{FF2B5EF4-FFF2-40B4-BE49-F238E27FC236}">
                <a16:creationId xmlns:a16="http://schemas.microsoft.com/office/drawing/2014/main" id="{57032B41-6B7D-C571-2113-7C997411A5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457200"/>
            <a:ext cx="2857500" cy="2857500"/>
          </a:xfrm>
          <a:prstGeom prst="rect">
            <a:avLst/>
          </a:prstGeom>
        </p:spPr>
      </p:pic>
      <p:pic>
        <p:nvPicPr>
          <p:cNvPr id="5" name="Picture 4" descr="converted-N021">
            <a:extLst>
              <a:ext uri="{FF2B5EF4-FFF2-40B4-BE49-F238E27FC236}">
                <a16:creationId xmlns:a16="http://schemas.microsoft.com/office/drawing/2014/main" id="{30BDC86B-E0A7-DB45-9CD6-F1C0263E26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457200"/>
            <a:ext cx="2857500" cy="2857500"/>
          </a:xfrm>
          <a:prstGeom prst="rect">
            <a:avLst/>
          </a:prstGeom>
        </p:spPr>
      </p:pic>
      <p:pic>
        <p:nvPicPr>
          <p:cNvPr id="7" name="Picture 6" descr="converted-N027">
            <a:extLst>
              <a:ext uri="{FF2B5EF4-FFF2-40B4-BE49-F238E27FC236}">
                <a16:creationId xmlns:a16="http://schemas.microsoft.com/office/drawing/2014/main" id="{0D5B7052-BA8C-6AF8-4583-E7EBCDA6FD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543300"/>
            <a:ext cx="2857500" cy="2857500"/>
          </a:xfrm>
          <a:prstGeom prst="rect">
            <a:avLst/>
          </a:prstGeom>
        </p:spPr>
      </p:pic>
      <p:pic>
        <p:nvPicPr>
          <p:cNvPr id="9" name="Picture 8" descr="image (1)">
            <a:extLst>
              <a:ext uri="{FF2B5EF4-FFF2-40B4-BE49-F238E27FC236}">
                <a16:creationId xmlns:a16="http://schemas.microsoft.com/office/drawing/2014/main" id="{857F104A-A196-5757-9960-729E719EE2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43</Words>
  <Application>Microsoft Office PowerPoint</Application>
  <PresentationFormat>Widescreen</PresentationFormat>
  <Paragraphs>21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Visual Rewards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Rewards</dc:title>
  <dc:creator>sahiti chebolu</dc:creator>
  <cp:lastModifiedBy>sahiti chebolu</cp:lastModifiedBy>
  <cp:revision>4</cp:revision>
  <dcterms:created xsi:type="dcterms:W3CDTF">2022-07-15T12:49:32Z</dcterms:created>
  <dcterms:modified xsi:type="dcterms:W3CDTF">2022-07-16T08:32:53Z</dcterms:modified>
</cp:coreProperties>
</file>